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36"/>
    <p:restoredTop sz="94715"/>
  </p:normalViewPr>
  <p:slideViewPr>
    <p:cSldViewPr snapToGrid="0">
      <p:cViewPr>
        <p:scale>
          <a:sx n="115" d="100"/>
          <a:sy n="115" d="100"/>
        </p:scale>
        <p:origin x="144" y="16"/>
      </p:cViewPr>
      <p:guideLst/>
    </p:cSldViewPr>
  </p:slideViewPr>
  <p:notesTextViewPr>
    <p:cViewPr>
      <p:scale>
        <a:sx n="120" d="100"/>
        <a:sy n="1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627793-D29A-F240-B378-3FDE2C2E925E}" type="datetimeFigureOut">
              <a:rPr lang="es-PE" smtClean="0"/>
              <a:t>30/05/24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584020-33D0-6A41-8FD7-836438B5EDB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73560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84020-33D0-6A41-8FD7-836438B5EDB8}" type="slidenum">
              <a:rPr lang="es-PE" smtClean="0"/>
              <a:t>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18950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5/30/24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9490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5/30/24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5/30/24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772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5/30/24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561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5/30/24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494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5/30/24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454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5/30/24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1125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5/30/24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086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5/30/24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32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5/30/24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4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5/30/24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971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5/30/24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0761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 colorful light bulb with business icons">
            <a:extLst>
              <a:ext uri="{FF2B5EF4-FFF2-40B4-BE49-F238E27FC236}">
                <a16:creationId xmlns:a16="http://schemas.microsoft.com/office/drawing/2014/main" id="{52169A86-FE7F-698A-7F6C-75B51C338B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55" r="-1" b="8167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B8CE58F-407C-497E-B723-21FD8C6D3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09937" y="721297"/>
            <a:ext cx="5565913" cy="5415406"/>
            <a:chOff x="797792" y="912854"/>
            <a:chExt cx="5298208" cy="5032292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BE70332-ECAF-47BB-8C7B-BD049452F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1439" y="1056388"/>
              <a:ext cx="4968823" cy="4748064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6D9361-A35A-4DC8-AAB9-04FD2D6FEE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7792" y="912854"/>
              <a:ext cx="5298208" cy="5032292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7FC31AD-FBB3-4219-A758-D6F7594A0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671" y="1232452"/>
              <a:ext cx="4715122" cy="4439901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F3E806-94CB-1677-E452-2681B466A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0000" y="1971427"/>
            <a:ext cx="4181444" cy="2362673"/>
          </a:xfrm>
        </p:spPr>
        <p:txBody>
          <a:bodyPr anchor="b">
            <a:normAutofit/>
          </a:bodyPr>
          <a:lstStyle/>
          <a:p>
            <a:pPr algn="ctr"/>
            <a:r>
              <a:rPr lang="es-PE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Proyecto Ecommerce</a:t>
            </a:r>
          </a:p>
        </p:txBody>
      </p:sp>
    </p:spTree>
    <p:extLst>
      <p:ext uri="{BB962C8B-B14F-4D97-AF65-F5344CB8AC3E}">
        <p14:creationId xmlns:p14="http://schemas.microsoft.com/office/powerpoint/2010/main" val="1137955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309A13-54F6-483F-AE9F-D62963CF2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Proyecto Ecommerce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C8D371-9458-2262-48A4-11DD1E98E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8770571" cy="1024690"/>
          </a:xfrm>
        </p:spPr>
        <p:txBody>
          <a:bodyPr>
            <a:normAutofit/>
          </a:bodyPr>
          <a:lstStyle/>
          <a:p>
            <a:r>
              <a:rPr lang="es-PE" sz="2800" dirty="0"/>
              <a:t>Ecommerce =&gt; qdigital.cl</a:t>
            </a:r>
          </a:p>
          <a:p>
            <a:endParaRPr lang="es-PE" sz="28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4F04264-54E7-4D23-BD11-1325EEB24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574" y="3336966"/>
            <a:ext cx="5020152" cy="288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995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878A77-D74E-E99E-B81C-E5913708B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La Base de datos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59DCA8F-D676-A91C-3E78-5FAD37246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7058" y="2457794"/>
            <a:ext cx="5216934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90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2B97D-D96A-F2FD-2623-31E91FE26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Análisis de SonarQube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0B4B5801-EC9A-6A59-7C94-43DDCDFB51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0582" y="2544119"/>
            <a:ext cx="8769350" cy="3300499"/>
          </a:xfrm>
        </p:spPr>
      </p:pic>
    </p:spTree>
    <p:extLst>
      <p:ext uri="{BB962C8B-B14F-4D97-AF65-F5344CB8AC3E}">
        <p14:creationId xmlns:p14="http://schemas.microsoft.com/office/powerpoint/2010/main" val="2110534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3E689C-C00F-17C2-2110-0B46202CB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D3A769-E832-6D1F-7485-2FA1E3979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3851011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412724"/>
      </a:dk2>
      <a:lt2>
        <a:srgbClr val="E2E8E4"/>
      </a:lt2>
      <a:accent1>
        <a:srgbClr val="D739AE"/>
      </a:accent1>
      <a:accent2>
        <a:srgbClr val="C5275A"/>
      </a:accent2>
      <a:accent3>
        <a:srgbClr val="D74839"/>
      </a:accent3>
      <a:accent4>
        <a:srgbClr val="C57827"/>
      </a:accent4>
      <a:accent5>
        <a:srgbClr val="B0A72F"/>
      </a:accent5>
      <a:accent6>
        <a:srgbClr val="81B223"/>
      </a:accent6>
      <a:hlink>
        <a:srgbClr val="31944B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426</TotalTime>
  <Words>17</Words>
  <Application>Microsoft Macintosh PowerPoint</Application>
  <PresentationFormat>Panorámica</PresentationFormat>
  <Paragraphs>6</Paragraphs>
  <Slides>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Meiryo</vt:lpstr>
      <vt:lpstr>Aptos</vt:lpstr>
      <vt:lpstr>Arial</vt:lpstr>
      <vt:lpstr>Corbel</vt:lpstr>
      <vt:lpstr>SketchLinesVTI</vt:lpstr>
      <vt:lpstr>Proyecto Ecommerce</vt:lpstr>
      <vt:lpstr>Proyecto Ecommerce</vt:lpstr>
      <vt:lpstr>La Base de datos</vt:lpstr>
      <vt:lpstr>Análisis de SonarQube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Eduardo Gonzalo Ramirez</dc:creator>
  <cp:lastModifiedBy>Eduardo Gonzalo Ramirez</cp:lastModifiedBy>
  <cp:revision>1</cp:revision>
  <dcterms:created xsi:type="dcterms:W3CDTF">2024-05-30T16:15:31Z</dcterms:created>
  <dcterms:modified xsi:type="dcterms:W3CDTF">2024-05-30T23:22:03Z</dcterms:modified>
</cp:coreProperties>
</file>

<file path=docProps/thumbnail.jpeg>
</file>